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4"/>
  </p:sldMasterIdLst>
  <p:notesMasterIdLst>
    <p:notesMasterId r:id="rId12"/>
  </p:notesMasterIdLst>
  <p:handoutMasterIdLst>
    <p:handoutMasterId r:id="rId13"/>
  </p:handoutMasterIdLst>
  <p:sldIdLst>
    <p:sldId id="360" r:id="rId5"/>
    <p:sldId id="265" r:id="rId6"/>
    <p:sldId id="362" r:id="rId7"/>
    <p:sldId id="364" r:id="rId8"/>
    <p:sldId id="363" r:id="rId9"/>
    <p:sldId id="365" r:id="rId10"/>
    <p:sldId id="32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34" autoAdjust="0"/>
  </p:normalViewPr>
  <p:slideViewPr>
    <p:cSldViewPr snapToGrid="0" showGuides="1">
      <p:cViewPr varScale="1">
        <p:scale>
          <a:sx n="68" d="100"/>
          <a:sy n="68" d="100"/>
        </p:scale>
        <p:origin x="966" y="54"/>
      </p:cViewPr>
      <p:guideLst/>
    </p:cSldViewPr>
  </p:slideViewPr>
  <p:outlineViewPr>
    <p:cViewPr>
      <p:scale>
        <a:sx n="33" d="100"/>
        <a:sy n="33" d="100"/>
      </p:scale>
      <p:origin x="0" y="-10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7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AM AGRAHARI" userId="a095d899-67c0-4cbb-a388-582c76588922" providerId="ADAL" clId="{73C66559-EB1A-450E-9BF7-8E91940DFFFD}"/>
    <pc:docChg chg="custSel addSld modSld">
      <pc:chgData name="SHUBHAM AGRAHARI" userId="a095d899-67c0-4cbb-a388-582c76588922" providerId="ADAL" clId="{73C66559-EB1A-450E-9BF7-8E91940DFFFD}" dt="2024-08-06T11:37:54.890" v="86" actId="113"/>
      <pc:docMkLst>
        <pc:docMk/>
      </pc:docMkLst>
      <pc:sldChg chg="modSp mod">
        <pc:chgData name="SHUBHAM AGRAHARI" userId="a095d899-67c0-4cbb-a388-582c76588922" providerId="ADAL" clId="{73C66559-EB1A-450E-9BF7-8E91940DFFFD}" dt="2024-08-06T11:37:54.890" v="86" actId="113"/>
        <pc:sldMkLst>
          <pc:docMk/>
          <pc:sldMk cId="1282301281" sldId="265"/>
        </pc:sldMkLst>
        <pc:spChg chg="mod">
          <ac:chgData name="SHUBHAM AGRAHARI" userId="a095d899-67c0-4cbb-a388-582c76588922" providerId="ADAL" clId="{73C66559-EB1A-450E-9BF7-8E91940DFFFD}" dt="2024-08-06T11:37:54.890" v="86" actId="113"/>
          <ac:spMkLst>
            <pc:docMk/>
            <pc:sldMk cId="1282301281" sldId="265"/>
            <ac:spMk id="3" creationId="{69CF77C5-9F6B-451C-B03D-A5E55E0DAC90}"/>
          </ac:spMkLst>
        </pc:spChg>
      </pc:sldChg>
      <pc:sldChg chg="addSp modSp mod">
        <pc:chgData name="SHUBHAM AGRAHARI" userId="a095d899-67c0-4cbb-a388-582c76588922" providerId="ADAL" clId="{73C66559-EB1A-450E-9BF7-8E91940DFFFD}" dt="2024-08-06T11:37:48.809" v="85" actId="14100"/>
        <pc:sldMkLst>
          <pc:docMk/>
          <pc:sldMk cId="3109606758" sldId="362"/>
        </pc:sldMkLst>
        <pc:spChg chg="add mod">
          <ac:chgData name="SHUBHAM AGRAHARI" userId="a095d899-67c0-4cbb-a388-582c76588922" providerId="ADAL" clId="{73C66559-EB1A-450E-9BF7-8E91940DFFFD}" dt="2024-08-06T11:37:48.809" v="85" actId="14100"/>
          <ac:spMkLst>
            <pc:docMk/>
            <pc:sldMk cId="3109606758" sldId="362"/>
            <ac:spMk id="4" creationId="{DE5CCDBD-2A82-29FC-8847-66D9D0CEEF64}"/>
          </ac:spMkLst>
        </pc:spChg>
      </pc:sldChg>
      <pc:sldChg chg="addSp modSp mod">
        <pc:chgData name="SHUBHAM AGRAHARI" userId="a095d899-67c0-4cbb-a388-582c76588922" providerId="ADAL" clId="{73C66559-EB1A-450E-9BF7-8E91940DFFFD}" dt="2024-08-06T11:37:19.488" v="79" actId="1076"/>
        <pc:sldMkLst>
          <pc:docMk/>
          <pc:sldMk cId="3358731639" sldId="363"/>
        </pc:sldMkLst>
        <pc:spChg chg="add mod">
          <ac:chgData name="SHUBHAM AGRAHARI" userId="a095d899-67c0-4cbb-a388-582c76588922" providerId="ADAL" clId="{73C66559-EB1A-450E-9BF7-8E91940DFFFD}" dt="2024-08-06T11:37:19.488" v="79" actId="1076"/>
          <ac:spMkLst>
            <pc:docMk/>
            <pc:sldMk cId="3358731639" sldId="363"/>
            <ac:spMk id="4" creationId="{AD99A457-FFF0-E5A5-0538-D2275B078CB6}"/>
          </ac:spMkLst>
        </pc:spChg>
      </pc:sldChg>
      <pc:sldChg chg="addSp modSp mod">
        <pc:chgData name="SHUBHAM AGRAHARI" userId="a095d899-67c0-4cbb-a388-582c76588922" providerId="ADAL" clId="{73C66559-EB1A-450E-9BF7-8E91940DFFFD}" dt="2024-08-06T11:37:39.727" v="82" actId="14100"/>
        <pc:sldMkLst>
          <pc:docMk/>
          <pc:sldMk cId="52347135" sldId="364"/>
        </pc:sldMkLst>
        <pc:spChg chg="add mod">
          <ac:chgData name="SHUBHAM AGRAHARI" userId="a095d899-67c0-4cbb-a388-582c76588922" providerId="ADAL" clId="{73C66559-EB1A-450E-9BF7-8E91940DFFFD}" dt="2024-08-06T11:37:39.727" v="82" actId="14100"/>
          <ac:spMkLst>
            <pc:docMk/>
            <pc:sldMk cId="52347135" sldId="364"/>
            <ac:spMk id="3" creationId="{9E403DA5-941B-B49D-E081-073CD3553707}"/>
          </ac:spMkLst>
        </pc:spChg>
      </pc:sldChg>
      <pc:sldChg chg="addSp delSp modSp new mod">
        <pc:chgData name="SHUBHAM AGRAHARI" userId="a095d899-67c0-4cbb-a388-582c76588922" providerId="ADAL" clId="{73C66559-EB1A-450E-9BF7-8E91940DFFFD}" dt="2024-08-06T11:37:08.205" v="75" actId="1076"/>
        <pc:sldMkLst>
          <pc:docMk/>
          <pc:sldMk cId="1698684242" sldId="365"/>
        </pc:sldMkLst>
        <pc:spChg chg="mod">
          <ac:chgData name="SHUBHAM AGRAHARI" userId="a095d899-67c0-4cbb-a388-582c76588922" providerId="ADAL" clId="{73C66559-EB1A-450E-9BF7-8E91940DFFFD}" dt="2024-08-06T11:36:58.267" v="74" actId="1076"/>
          <ac:spMkLst>
            <pc:docMk/>
            <pc:sldMk cId="1698684242" sldId="365"/>
            <ac:spMk id="2" creationId="{A1CD9C64-A9DE-61FC-D599-3370A5A5539A}"/>
          </ac:spMkLst>
        </pc:spChg>
        <pc:spChg chg="del">
          <ac:chgData name="SHUBHAM AGRAHARI" userId="a095d899-67c0-4cbb-a388-582c76588922" providerId="ADAL" clId="{73C66559-EB1A-450E-9BF7-8E91940DFFFD}" dt="2024-08-06T11:35:53.443" v="62" actId="21"/>
          <ac:spMkLst>
            <pc:docMk/>
            <pc:sldMk cId="1698684242" sldId="365"/>
            <ac:spMk id="3" creationId="{8CB23EC2-3FFC-5C0B-9A04-A07112119A3A}"/>
          </ac:spMkLst>
        </pc:spChg>
        <pc:spChg chg="del">
          <ac:chgData name="SHUBHAM AGRAHARI" userId="a095d899-67c0-4cbb-a388-582c76588922" providerId="ADAL" clId="{73C66559-EB1A-450E-9BF7-8E91940DFFFD}" dt="2024-08-06T11:35:55.489" v="63" actId="21"/>
          <ac:spMkLst>
            <pc:docMk/>
            <pc:sldMk cId="1698684242" sldId="365"/>
            <ac:spMk id="4" creationId="{73C3FA22-3128-3593-098C-6490FF1B6267}"/>
          </ac:spMkLst>
        </pc:spChg>
        <pc:spChg chg="add mod">
          <ac:chgData name="SHUBHAM AGRAHARI" userId="a095d899-67c0-4cbb-a388-582c76588922" providerId="ADAL" clId="{73C66559-EB1A-450E-9BF7-8E91940DFFFD}" dt="2024-08-06T11:37:08.205" v="75" actId="1076"/>
          <ac:spMkLst>
            <pc:docMk/>
            <pc:sldMk cId="1698684242" sldId="365"/>
            <ac:spMk id="6" creationId="{6EFA1FD1-EE1C-1B3C-8D05-1F0111CA64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8/6/2024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76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5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141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10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845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93372" y="982436"/>
            <a:ext cx="9405257" cy="4893128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lnSpc>
                <a:spcPct val="100000"/>
              </a:lnSpc>
              <a:defRPr lang="en-US" sz="48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C62D05-8038-E141-9539-6BB79F592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8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961" y="3374038"/>
            <a:ext cx="581004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5143500" cy="2300299"/>
          </a:xfrm>
        </p:spPr>
        <p:txBody>
          <a:bodyPr anchor="b"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929358"/>
            <a:ext cx="5143500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9797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4016" y="1018170"/>
            <a:ext cx="222572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59351" y="933328"/>
            <a:ext cx="2395051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1267" y="1131006"/>
            <a:ext cx="2031219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7111" y="1224492"/>
            <a:ext cx="1759531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2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660988" y="-959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7440557" y="-2292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0CB6C4-9B58-9A3F-9D5D-12C0B58A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1039" y="2606040"/>
            <a:ext cx="5276480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36159" y="2606040"/>
            <a:ext cx="5274802" cy="339406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1800"/>
            </a:lvl1pPr>
            <a:lvl2pPr marL="548640" indent="-283464">
              <a:buFont typeface="Arial" panose="020B0604020202020204" pitchFamily="34" charset="0"/>
              <a:buChar char="•"/>
              <a:defRPr sz="1800"/>
            </a:lvl2pPr>
            <a:lvl3pPr marL="914400" indent="-283464">
              <a:defRPr sz="1800"/>
            </a:lvl3pPr>
            <a:lvl4pPr marL="1371600" indent="-283464">
              <a:defRPr sz="1800"/>
            </a:lvl4pPr>
            <a:lvl5pPr marL="1828800" indent="-283464"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DDA6B1-6025-FEA3-B8BB-05F6EBA55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0727" y="-9589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E14614-7B6B-2144-6181-C2C516D0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B15B36F-FBDF-DF28-B03B-6D512C4C0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1BC0A8-A262-DF6C-DB53-DBB7E73B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30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13E521F8-83B3-D46A-1B27-32CCFD64F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1014288"/>
            <a:ext cx="4980672" cy="2267614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A1D8F1-CFCC-49C3-4874-06E9B176FF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1038" y="3499346"/>
            <a:ext cx="4980672" cy="2453700"/>
          </a:xfr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34290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31E947A-6261-6154-651C-64D04F44207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59780" y="1014288"/>
            <a:ext cx="5651181" cy="4938758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 marL="914400" indent="-285750">
              <a:buFont typeface="Meiryo" panose="020B0604030504040204" pitchFamily="34" charset="-128"/>
              <a:buChar char="–"/>
              <a:defRPr sz="1800"/>
            </a:lvl3pPr>
            <a:lvl4pPr marL="1371600" indent="-285750">
              <a:buFont typeface="Meiryo" panose="020B0604030504040204" pitchFamily="34" charset="-128"/>
              <a:buChar char="–"/>
              <a:defRPr sz="1800"/>
            </a:lvl4pPr>
            <a:lvl5pPr marL="182880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EE83F-071C-ABC6-0507-3213974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77325" y="-112329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945BD7-A7FF-B8CB-BEE0-6B700765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43520" y="-146205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18DFAC-77B9-BC08-65E0-69740384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16156" y="-67275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296844-8339-EDA7-19BF-2C357711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70396" y="-29948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07B07-F645-F92C-3826-8B5C34AB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54252" y="431135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9CF31-0B63-851F-5AE7-DA8F6775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08110" y="384897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FD6EFE-9F27-4298-EE90-5C5E6E95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07252" y="492629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5657-4507-63A6-DADF-85647E69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81286" y="543577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376E7-CED4-8E4E-6D65-A5F9C033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37675" y="653223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5B913C-C9F4-F4FA-638D-CDA51FF3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71480" y="619347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67F56-A32D-3E7A-E0B7-6A4B01FD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98844" y="698277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B9A980-0889-05D0-3467-4F6C9F69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44604" y="735604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ACBE71E2-3146-CE7B-E143-C9A55AB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87E67E76-FFB5-50C5-FF6A-E58B5C5E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8410436-9061-8BE1-1DB8-6FB357957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5E0A7A-102F-55C8-7283-8F09BF36C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04643" y="-541126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B8D0F3-E033-9691-B7E1-8D5D45A71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458501" y="-587364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62131FA-FC90-4A47-187E-64BCE4438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57643" y="-479632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416236-7985-B152-0924-0AC79CD1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631677" y="-428684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48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2099" y="1085366"/>
            <a:ext cx="4855375" cy="2809766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2E21-7B92-6378-A7A3-73319E6851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2099" y="4057802"/>
            <a:ext cx="4855375" cy="218683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D5B5A3-B9BE-7A50-36F9-B1EBCEAF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454053" cy="3175473"/>
          </a:xfrm>
          <a:custGeom>
            <a:avLst/>
            <a:gdLst>
              <a:gd name="connsiteX0" fmla="*/ 0 w 2454053"/>
              <a:gd name="connsiteY0" fmla="*/ 0 h 3175473"/>
              <a:gd name="connsiteX1" fmla="*/ 1745403 w 2454053"/>
              <a:gd name="connsiteY1" fmla="*/ 0 h 3175473"/>
              <a:gd name="connsiteX2" fmla="*/ 1768138 w 2454053"/>
              <a:gd name="connsiteY2" fmla="*/ 28809 h 3175473"/>
              <a:gd name="connsiteX3" fmla="*/ 2062933 w 2454053"/>
              <a:gd name="connsiteY3" fmla="*/ 535578 h 3175473"/>
              <a:gd name="connsiteX4" fmla="*/ 2136936 w 2454053"/>
              <a:gd name="connsiteY4" fmla="*/ 674249 h 3175473"/>
              <a:gd name="connsiteX5" fmla="*/ 2436682 w 2454053"/>
              <a:gd name="connsiteY5" fmla="*/ 1755241 h 3175473"/>
              <a:gd name="connsiteX6" fmla="*/ 1394953 w 2454053"/>
              <a:gd name="connsiteY6" fmla="*/ 2906826 h 3175473"/>
              <a:gd name="connsiteX7" fmla="*/ 1165498 w 2454053"/>
              <a:gd name="connsiteY7" fmla="*/ 3007092 h 3175473"/>
              <a:gd name="connsiteX8" fmla="*/ 473424 w 2454053"/>
              <a:gd name="connsiteY8" fmla="*/ 3161203 h 3175473"/>
              <a:gd name="connsiteX9" fmla="*/ 132442 w 2454053"/>
              <a:gd name="connsiteY9" fmla="*/ 3053228 h 3175473"/>
              <a:gd name="connsiteX10" fmla="*/ 0 w 2454053"/>
              <a:gd name="connsiteY10" fmla="*/ 2983894 h 317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4053" h="317547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AF7CC4-03AD-2D6C-57F0-4C929D2B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99E0D-EBD5-A382-07FA-B60175BA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4203" y="4007060"/>
            <a:ext cx="3444873" cy="2850940"/>
          </a:xfrm>
          <a:custGeom>
            <a:avLst/>
            <a:gdLst>
              <a:gd name="connsiteX0" fmla="*/ 1782686 w 3444873"/>
              <a:gd name="connsiteY0" fmla="*/ 0 h 2850940"/>
              <a:gd name="connsiteX1" fmla="*/ 3043760 w 3444873"/>
              <a:gd name="connsiteY1" fmla="*/ 730265 h 2850940"/>
              <a:gd name="connsiteX2" fmla="*/ 3178153 w 3444873"/>
              <a:gd name="connsiteY2" fmla="*/ 917087 h 2850940"/>
              <a:gd name="connsiteX3" fmla="*/ 3444873 w 3444873"/>
              <a:gd name="connsiteY3" fmla="*/ 1505683 h 2850940"/>
              <a:gd name="connsiteX4" fmla="*/ 3283718 w 3444873"/>
              <a:gd name="connsiteY4" fmla="*/ 2139577 h 2850940"/>
              <a:gd name="connsiteX5" fmla="*/ 2839285 w 3444873"/>
              <a:gd name="connsiteY5" fmla="*/ 2684262 h 2850940"/>
              <a:gd name="connsiteX6" fmla="*/ 2692803 w 3444873"/>
              <a:gd name="connsiteY6" fmla="*/ 2797635 h 2850940"/>
              <a:gd name="connsiteX7" fmla="*/ 2610242 w 3444873"/>
              <a:gd name="connsiteY7" fmla="*/ 2850940 h 2850940"/>
              <a:gd name="connsiteX8" fmla="*/ 523032 w 3444873"/>
              <a:gd name="connsiteY8" fmla="*/ 2850940 h 2850940"/>
              <a:gd name="connsiteX9" fmla="*/ 501539 w 3444873"/>
              <a:gd name="connsiteY9" fmla="*/ 2832597 h 2850940"/>
              <a:gd name="connsiteX10" fmla="*/ 401780 w 3444873"/>
              <a:gd name="connsiteY10" fmla="*/ 2726931 h 2850940"/>
              <a:gd name="connsiteX11" fmla="*/ 0 w 3444873"/>
              <a:gd name="connsiteY11" fmla="*/ 1505683 h 2850940"/>
              <a:gd name="connsiteX12" fmla="*/ 178970 w 3444873"/>
              <a:gd name="connsiteY12" fmla="*/ 1004836 h 2850940"/>
              <a:gd name="connsiteX13" fmla="*/ 708859 w 3444873"/>
              <a:gd name="connsiteY13" fmla="*/ 538473 h 2850940"/>
              <a:gd name="connsiteX14" fmla="*/ 825365 w 3444873"/>
              <a:gd name="connsiteY14" fmla="*/ 449264 h 2850940"/>
              <a:gd name="connsiteX15" fmla="*/ 1782686 w 3444873"/>
              <a:gd name="connsiteY15" fmla="*/ 0 h 28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50940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dpi="0" rotWithShape="1"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73EC13-7953-B7B3-456C-7F32A4BAB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8815" y="-15240"/>
            <a:ext cx="2106520" cy="17890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5832-7596-CB78-E146-07615D657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0667" y="-15240"/>
            <a:ext cx="2214669" cy="1880612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2D7C6-ED7C-95CA-5E37-4DE3D179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31115" y="0"/>
            <a:ext cx="1960733" cy="1632941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B7DA1B-2A5F-A3DD-775B-EB165276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11120" y="-454735"/>
            <a:ext cx="1619071" cy="154035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E4A41-E68C-9C80-2D5D-5383F203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449531" y="-516453"/>
            <a:ext cx="1742249" cy="166379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36F623-FD4E-1F48-D355-BBF352CF2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81863" y="-372654"/>
            <a:ext cx="1477584" cy="1376193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7C8421-9319-B00E-EBAB-D1544E0A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680681" y="-304649"/>
            <a:ext cx="1279948" cy="1240183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E3F24E-E096-FA5F-505F-0482258E6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A1D06-6815-D580-A810-E262AAE0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6889FD-F7D6-A52A-BAFB-793A0AA86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385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955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92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7920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31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47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68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402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8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6" r:id="rId14"/>
    <p:sldLayoutId id="2147483810" r:id="rId15"/>
    <p:sldLayoutId id="2147483812" r:id="rId16"/>
    <p:sldLayoutId id="2147483691" r:id="rId17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6996-3F9C-48D9-9B0A-0A2614B99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Sprint-4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31376F-59AF-F711-409F-69FBE46A0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ASSIGNMENT-1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ASSIGNMENT-2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ASSIGNMENT-3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ASSIGNMENT-4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91BC-3A18-6E58-C842-196357415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342" y="1585913"/>
            <a:ext cx="6901699" cy="745807"/>
          </a:xfrm>
        </p:spPr>
        <p:txBody>
          <a:bodyPr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ASSIGNMENT-1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CCDBD-2A82-29FC-8847-66D9D0CEEF64}"/>
              </a:ext>
            </a:extLst>
          </p:cNvPr>
          <p:cNvSpPr txBox="1"/>
          <p:nvPr/>
        </p:nvSpPr>
        <p:spPr>
          <a:xfrm>
            <a:off x="1883664" y="2780884"/>
            <a:ext cx="8906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Given two 2D or 3D points find out equation of line which passes through these points. And find out perpendicular distance of 3</a:t>
            </a:r>
            <a:r>
              <a:rPr lang="en-US" sz="24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rd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point from the line.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960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865C90-C635-5BFF-86A1-16CD26375760}"/>
              </a:ext>
            </a:extLst>
          </p:cNvPr>
          <p:cNvSpPr txBox="1"/>
          <p:nvPr/>
        </p:nvSpPr>
        <p:spPr>
          <a:xfrm>
            <a:off x="301752" y="702302"/>
            <a:ext cx="61081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ASSIGNMENT-2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03DA5-941B-B49D-E081-073CD3553707}"/>
              </a:ext>
            </a:extLst>
          </p:cNvPr>
          <p:cNvSpPr txBox="1"/>
          <p:nvPr/>
        </p:nvSpPr>
        <p:spPr>
          <a:xfrm>
            <a:off x="301752" y="1803368"/>
            <a:ext cx="579424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Change the above-mentioned program to accept a CSV file which has 3-point coordinates (first- and second-point coordinates useful for line and 3</a:t>
            </a:r>
            <a:r>
              <a:rPr lang="en-US" sz="24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rd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point for perpendicular distance) and write the perpendicular distance of the 3</a:t>
            </a:r>
            <a:r>
              <a:rPr lang="en-US" sz="2400" baseline="30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rd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point from line in the same CSV as a new column.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47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6E37-FC1D-2C13-46C7-D0CBACD55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27" y="1618488"/>
            <a:ext cx="5792913" cy="1124712"/>
          </a:xfrm>
        </p:spPr>
        <p:txBody>
          <a:bodyPr anchor="ctr">
            <a:normAutofit fontScale="9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ASSIGNMENT-3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9A457-FFF0-E5A5-0538-D2275B078CB6}"/>
              </a:ext>
            </a:extLst>
          </p:cNvPr>
          <p:cNvSpPr txBox="1"/>
          <p:nvPr/>
        </p:nvSpPr>
        <p:spPr>
          <a:xfrm>
            <a:off x="1968949" y="2891370"/>
            <a:ext cx="88913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Write a program to generate 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Cube, Cone, Rectangle, 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Cylinder and Sphere by taking user input and save it to STL file format. Write unit test cases for your program.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3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9C64-A9DE-61FC-D599-3370A5A55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698" y="1026613"/>
            <a:ext cx="6901699" cy="18430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ASSIGNMENT-4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A1FD1-EE1C-1B3C-8D05-1F0111CA64B1}"/>
              </a:ext>
            </a:extLst>
          </p:cNvPr>
          <p:cNvSpPr txBox="1"/>
          <p:nvPr/>
        </p:nvSpPr>
        <p:spPr>
          <a:xfrm>
            <a:off x="1927698" y="2869700"/>
            <a:ext cx="93128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Generate 500 words simple English story text from ChatGPT and save it as txt file on your machine. Then write a console C++ application and read this text file using STL concept and print all the unique words in the file along with their occurrence count in CSV file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868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Shubham Agrahari</a:t>
            </a:r>
          </a:p>
          <a:p>
            <a:r>
              <a:rPr lang="en-US" dirty="0"/>
              <a:t>Software Engineer Intern</a:t>
            </a:r>
          </a:p>
          <a:p>
            <a:r>
              <a:rPr lang="en-US" dirty="0"/>
              <a:t>Shubham.agrahari@cyncly.com</a:t>
            </a:r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A64C4C-1C1A-4AD5-A45E-ACC15888C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0FE38A-9F40-477F-8251-8026D807743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136FBFD-CEAC-47B6-A2BE-91A1F1A46BB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544d546-3c2d-43c8-b393-3926466d2b6a}" enabled="0" method="" siteId="{0544d546-3c2d-43c8-b393-3926466d2b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{A7106D2D-D166-4A72-8C77-8632152B5264}tf22750164_win32</Template>
  <TotalTime>1022</TotalTime>
  <Words>192</Words>
  <Application>Microsoft Office PowerPoint</Application>
  <PresentationFormat>Widescreen</PresentationFormat>
  <Paragraphs>22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Meiryo</vt:lpstr>
      <vt:lpstr>Arial</vt:lpstr>
      <vt:lpstr>Calibri</vt:lpstr>
      <vt:lpstr>Corbel</vt:lpstr>
      <vt:lpstr>SketchLinesVTI</vt:lpstr>
      <vt:lpstr>Sprint-4</vt:lpstr>
      <vt:lpstr>Agenda</vt:lpstr>
      <vt:lpstr>ASSIGNMENT-1</vt:lpstr>
      <vt:lpstr>PowerPoint Presentation</vt:lpstr>
      <vt:lpstr>ASSIGNMENT-3 </vt:lpstr>
      <vt:lpstr>ASSIGNMENT-4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SHUBHAM AGRAHARI</dc:creator>
  <cp:lastModifiedBy>SHUBHAM AGRAHARI</cp:lastModifiedBy>
  <cp:revision>1</cp:revision>
  <dcterms:created xsi:type="dcterms:W3CDTF">2024-07-25T12:03:08Z</dcterms:created>
  <dcterms:modified xsi:type="dcterms:W3CDTF">2024-08-06T11:37:59Z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